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63" r:id="rId2"/>
    <p:sldId id="264" r:id="rId3"/>
    <p:sldId id="265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5a4ff4588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155a4ff4588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5a4ff4588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55a4ff4588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5a4ff4588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55a4ff4588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/>
          <p:nvPr/>
        </p:nvSpPr>
        <p:spPr>
          <a:xfrm>
            <a:off x="1461300" y="20499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Estrategia de autenticación por terceros + JWT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7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21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77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29" name="Google Shape;429;p7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p7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77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Refactor a nuestro login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78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37" name="Google Shape;437;p78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78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78"/>
          <p:cNvSpPr txBox="1"/>
          <p:nvPr/>
        </p:nvSpPr>
        <p:spPr>
          <a:xfrm>
            <a:off x="457350" y="1791825"/>
            <a:ext cx="383460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 base en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 nuestro entregable anterior, refactorizar para incluir los nuevos conceptos.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 deberá contar con un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hasheo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 contraseña utilizando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bcrypt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Se deberá contar con una implementación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passport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tanto para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register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como para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Implementar el método de autenticación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a la vista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78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Refactor a nuestro login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1" name="Google Shape;44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78"/>
          <p:cNvSpPr txBox="1"/>
          <p:nvPr/>
        </p:nvSpPr>
        <p:spPr>
          <a:xfrm>
            <a:off x="4527575" y="1831975"/>
            <a:ext cx="3834600" cy="26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Link al repositorio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con el proyecto solicitado.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Si deseas utilizar algún método de autenticación diferente a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deberás hablar con tu tutor sobre ello y llegar a algún acuerdo con las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private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keys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 la aplicación</a:t>
            </a:r>
            <a:endParaRPr sz="135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Presentación en pantalla (16:9)</PresentationFormat>
  <Paragraphs>23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Helvetica Neue Light</vt:lpstr>
      <vt:lpstr>DM Sans</vt:lpstr>
      <vt:lpstr>Arial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2023-07-24T18:32:05Z</dcterms:modified>
</cp:coreProperties>
</file>